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11FFBB-0329-42CA-9C93-C76CAA3FFBF1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CC3325-3CB8-414B-BC4E-15D0E4F1B2F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72485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МАДОУ – детский сад «Колосок»</a:t>
            </a:r>
          </a:p>
          <a:p>
            <a:pPr algn="ctr"/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«Новогодняя ёлочка 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отзывов и пожеланий» 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родителей группы «Бабочка»</a:t>
            </a:r>
          </a:p>
          <a:p>
            <a:pPr algn="ctr"/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г.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ел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76672"/>
            <a:ext cx="4299942" cy="5733256"/>
          </a:xfrm>
          <a:prstGeom prst="rect">
            <a:avLst/>
          </a:prstGeom>
        </p:spPr>
      </p:pic>
      <p:pic>
        <p:nvPicPr>
          <p:cNvPr id="5" name="Рисунок 4" descr="шар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620688"/>
            <a:ext cx="3672408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р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3579862" cy="4773149"/>
          </a:xfrm>
          <a:prstGeom prst="rect">
            <a:avLst/>
          </a:prstGeom>
        </p:spPr>
      </p:pic>
      <p:pic>
        <p:nvPicPr>
          <p:cNvPr id="3" name="Рисунок 2" descr="шар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708920"/>
            <a:ext cx="2733768" cy="3645024"/>
          </a:xfrm>
          <a:prstGeom prst="rect">
            <a:avLst/>
          </a:prstGeom>
        </p:spPr>
      </p:pic>
      <p:pic>
        <p:nvPicPr>
          <p:cNvPr id="4" name="Рисунок 3" descr="шар Маслов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32656"/>
            <a:ext cx="2787774" cy="37170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23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Sergey</cp:lastModifiedBy>
  <cp:revision>1</cp:revision>
  <dcterms:created xsi:type="dcterms:W3CDTF">2022-01-17T10:32:07Z</dcterms:created>
  <dcterms:modified xsi:type="dcterms:W3CDTF">2022-01-17T10:38:22Z</dcterms:modified>
</cp:coreProperties>
</file>